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2" r:id="rId4"/>
    <p:sldId id="264" r:id="rId5"/>
    <p:sldId id="267" r:id="rId6"/>
    <p:sldId id="268" r:id="rId7"/>
    <p:sldId id="269" r:id="rId8"/>
    <p:sldId id="285" r:id="rId9"/>
    <p:sldId id="286" r:id="rId10"/>
    <p:sldId id="287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6"/>
    <p:restoredTop sz="94640"/>
  </p:normalViewPr>
  <p:slideViewPr>
    <p:cSldViewPr snapToGrid="0" snapToObjects="1">
      <p:cViewPr varScale="1">
        <p:scale>
          <a:sx n="78" d="100"/>
          <a:sy n="78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2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8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5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5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3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0072-3898-9B43-92CC-D7C41332FF13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42A0-482F-1A47-979E-E2C8A517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4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70645.17-UOM-New-Brand-PowerPoint-Template-Title-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1" y="2488068"/>
            <a:ext cx="5080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itter" panose="02000000000000000000" pitchFamily="50" charset="0"/>
              </a:rPr>
              <a:t>Co-Programming</a:t>
            </a:r>
          </a:p>
          <a:p>
            <a:pPr algn="ctr"/>
            <a:r>
              <a:rPr lang="en-US" sz="3600" dirty="0" smtClean="0">
                <a:latin typeface="Bitter" panose="02000000000000000000" pitchFamily="50" charset="0"/>
              </a:rPr>
              <a:t>&amp; RSO Mixer</a:t>
            </a:r>
          </a:p>
        </p:txBody>
      </p:sp>
    </p:spTree>
    <p:extLst>
      <p:ext uri="{BB962C8B-B14F-4D97-AF65-F5344CB8AC3E}">
        <p14:creationId xmlns:p14="http://schemas.microsoft.com/office/powerpoint/2010/main" val="11646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 down barriers by conversing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ACTIVITY: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Get up and find 5 people that you do not know and introduce yourself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Name, Organization you Represent, your Organizations Interest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Discussion Question: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 is one program or goal you would like your organization to accomplish in the next year?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2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FEEDBACK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167"/>
            <a:ext cx="7886700" cy="4630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On your notecard please write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1. One thing you wish your organization had?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2. One thing you need help with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3. One thing you are proud of for your 	organization.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57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When two organizations recognize a gap, or opportunity, in programming and come together to fulfill that gap.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RSO’s participating in the co-programming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university community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5061" y="31476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Who does it benefit?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68" y="667265"/>
            <a:ext cx="9147832" cy="10234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effective co-programming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Organizations start the planning process together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Organizations work together towards a single goal or objective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Each organization has accurate representation in the planning and implementation process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Equal recognition on all media, fliers, promotions and at the day of the event.</a:t>
            </a:r>
          </a:p>
        </p:txBody>
      </p:sp>
    </p:spTree>
    <p:extLst>
      <p:ext uri="{BB962C8B-B14F-4D97-AF65-F5344CB8AC3E}">
        <p14:creationId xmlns:p14="http://schemas.microsoft.com/office/powerpoint/2010/main" val="155066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4908"/>
            <a:ext cx="9271400" cy="1035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ineffective co-programming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One organization approaching another organization after an event is planned asking them to “host” the event with them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One organization doing all the planning, and another organization paying the bill (this is a sponsorship)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One organization making all the decisions and leaving other organizations out</a:t>
            </a:r>
          </a:p>
        </p:txBody>
      </p:sp>
    </p:spTree>
    <p:extLst>
      <p:ext uri="{BB962C8B-B14F-4D97-AF65-F5344CB8AC3E}">
        <p14:creationId xmlns:p14="http://schemas.microsoft.com/office/powerpoint/2010/main" val="205559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start co-programming: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Step 1: </a:t>
            </a:r>
            <a:r>
              <a:rPr lang="en-US" dirty="0" smtClean="0"/>
              <a:t>Organization </a:t>
            </a:r>
            <a:r>
              <a:rPr lang="en-US" dirty="0" smtClean="0"/>
              <a:t>A comes up with a broad idea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“we should do something for Women’s History Month”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Step 2: Organization A identifies organization B as a potential partner and decides to reach out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“would you like to do something together for Women’s History Month”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Step 3: Organizations A and B meet to discuss the vision, and value they want for their event and begin planning.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Its as simple as that!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Barriers to Co-Programming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Not knowing who to contact in an organization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Budgets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Not knowing about organizations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Not understanding organization needs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0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 down barriers by conversing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ACTIVITY: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Get up and find 5 people that you do not know and introduce yourself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Name, Organization you Represent, your Organizations Interest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Discussion Question: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 is your organizations greatest accomplishment from the past year?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6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 down barriers by conversing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ACTIVITY: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Get up and find 5 people that you do not know and introduce yourself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Name, Organization you Represent, your Organizations Interest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Discussion Question: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 has been your organizations biggest struggle?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63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0645.17-UOM-New-Brand-PowerPoint-Template-sectio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400" cy="695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 down barriers by conversing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ACTIVITY: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Get up and find 5 people that you do not know and introduce yourself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Name, Organization you Represent, your Organizations Interest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Discussion Question: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 is your organizations biggest area for growth?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8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816</TotalTime>
  <Words>439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Bitter</vt:lpstr>
      <vt:lpstr>Calibri</vt:lpstr>
      <vt:lpstr>Calibri Light</vt:lpstr>
      <vt:lpstr>Office Theme</vt:lpstr>
      <vt:lpstr>PowerPoint Presentation</vt:lpstr>
      <vt:lpstr>What is it?</vt:lpstr>
      <vt:lpstr>What does effective co-programming look like?</vt:lpstr>
      <vt:lpstr>What does ineffective co-programming look like?</vt:lpstr>
      <vt:lpstr>How to start co-programming:</vt:lpstr>
      <vt:lpstr>Barriers to Co-Programming</vt:lpstr>
      <vt:lpstr>Break down barriers by conversing</vt:lpstr>
      <vt:lpstr>Break down barriers by conversing</vt:lpstr>
      <vt:lpstr>Break down barriers by conversing</vt:lpstr>
      <vt:lpstr>Break down barriers by conversing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Tyler, Mk K.</dc:creator>
  <cp:lastModifiedBy>Mary Katherine Tyler (mktyler)</cp:lastModifiedBy>
  <cp:revision>16</cp:revision>
  <dcterms:created xsi:type="dcterms:W3CDTF">2018-09-25T02:07:33Z</dcterms:created>
  <dcterms:modified xsi:type="dcterms:W3CDTF">2018-12-04T17:43:28Z</dcterms:modified>
</cp:coreProperties>
</file>