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25"/>
  </p:handoutMasterIdLst>
  <p:sldIdLst>
    <p:sldId id="257" r:id="rId2"/>
    <p:sldId id="265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7016750" cy="9302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76"/>
    <p:restoredTop sz="94640"/>
  </p:normalViewPr>
  <p:slideViewPr>
    <p:cSldViewPr snapToGrid="0" snapToObjects="1">
      <p:cViewPr varScale="1">
        <p:scale>
          <a:sx n="78" d="100"/>
          <a:sy n="78" d="100"/>
        </p:scale>
        <p:origin x="10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6753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4534" y="0"/>
            <a:ext cx="3040592" cy="466753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r">
              <a:defRPr sz="1200"/>
            </a:lvl1pPr>
          </a:lstStyle>
          <a:p>
            <a:fld id="{479125D7-63AE-43A3-8DE6-8C015661FB1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5998"/>
            <a:ext cx="3040592" cy="466752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4534" y="8835998"/>
            <a:ext cx="3040592" cy="466752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r">
              <a:defRPr sz="1200"/>
            </a:lvl1pPr>
          </a:lstStyle>
          <a:p>
            <a:fld id="{F6C18FFB-3711-4163-BC02-3E6B881BE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36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0072-3898-9B43-92CC-D7C41332FF1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7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0072-3898-9B43-92CC-D7C41332FF1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2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0072-3898-9B43-92CC-D7C41332FF1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0072-3898-9B43-92CC-D7C41332FF1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0072-3898-9B43-92CC-D7C41332FF1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88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0072-3898-9B43-92CC-D7C41332FF1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1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0072-3898-9B43-92CC-D7C41332FF1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9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0072-3898-9B43-92CC-D7C41332FF1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5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0072-3898-9B43-92CC-D7C41332FF1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5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0072-3898-9B43-92CC-D7C41332FF1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5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0072-3898-9B43-92CC-D7C41332FF1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3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D0072-3898-9B43-92CC-D7C41332FF1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4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shelley@memphis.edu" TargetMode="External"/><Relationship Id="rId7" Type="http://schemas.openxmlformats.org/officeDocument/2006/relationships/hyperlink" Target="mailto:tigercopygraphics@memphis.edu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mller19@memphis.edu" TargetMode="External"/><Relationship Id="rId5" Type="http://schemas.openxmlformats.org/officeDocument/2006/relationships/hyperlink" Target="mailto:dmyers@memphis.edu" TargetMode="External"/><Relationship Id="rId4" Type="http://schemas.openxmlformats.org/officeDocument/2006/relationships/hyperlink" Target="mailto:e.fudge@memphis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70645.17-UOM-New-Brand-PowerPoint-Template-Title-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1" y="2488068"/>
            <a:ext cx="5080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itter" panose="02000000000000000000" pitchFamily="50" charset="0"/>
              </a:rPr>
              <a:t>EVENT PLANNING:</a:t>
            </a:r>
          </a:p>
          <a:p>
            <a:pPr algn="ctr"/>
            <a:r>
              <a:rPr lang="en-US" sz="3600" dirty="0">
                <a:latin typeface="Bitter" panose="02000000000000000000" pitchFamily="50" charset="0"/>
              </a:rPr>
              <a:t>c</a:t>
            </a:r>
            <a:r>
              <a:rPr lang="en-US" sz="3600" dirty="0" smtClean="0">
                <a:latin typeface="Bitter" panose="02000000000000000000" pitchFamily="50" charset="0"/>
              </a:rPr>
              <a:t>omprehensive guide</a:t>
            </a:r>
          </a:p>
        </p:txBody>
      </p:sp>
    </p:spTree>
    <p:extLst>
      <p:ext uri="{BB962C8B-B14F-4D97-AF65-F5344CB8AC3E}">
        <p14:creationId xmlns:p14="http://schemas.microsoft.com/office/powerpoint/2010/main" val="116468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12 WEEKS 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Contact artist/agency, gather information, check dates and finalize prices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Identify and invite community partners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Finalize the overall mission of the event.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Understand technical needs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If the event is on campus, work with Conference and Event Services to confirm technical needs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Fill out the Event Registration form in </a:t>
            </a:r>
            <a:r>
              <a:rPr lang="en-US" dirty="0" err="1" smtClean="0"/>
              <a:t>TigerZone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62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11 WEEKS 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Begin working on publicity and brainstorming a marketing plan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WHO is this event for? How are you going to target this event?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Start creating graphics and understanding the overall feel of the event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308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10 WEEKS 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Finalized the publicity plan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Finalize space reservation process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Ensure all proper forms are filled out with Conference and Event Services, Physical Plant, etc.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If you need a STAGE you must work with Physical Plant to set it up.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65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9 WEEKS 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6167"/>
            <a:ext cx="7886700" cy="463079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If a ticketed event, begin working on a ticket distribution plan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If your event is in the Rose Theatre or University Center, explore the option of using </a:t>
            </a:r>
            <a:r>
              <a:rPr lang="en-US" dirty="0" err="1"/>
              <a:t>memphis.edu</a:t>
            </a:r>
            <a:r>
              <a:rPr lang="en-US" dirty="0"/>
              <a:t>/</a:t>
            </a:r>
            <a:r>
              <a:rPr lang="en-US" dirty="0" err="1"/>
              <a:t>tigertix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44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8 WEEKS 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6167"/>
            <a:ext cx="7886700" cy="463079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Place your carting order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If on campus: Utilize Tiger Dining/Aramark.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You can get quotes directly from their website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If you do not see something you would like from Tiger Dining, contact them for custom dishes or options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Check on vendor contracts and begin finalizing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Create a supplies list and begin acquiring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Confirm community partners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00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 WEEKS 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6167"/>
            <a:ext cx="7886700" cy="463079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Begin publicizing your event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Posters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University Center </a:t>
            </a:r>
            <a:r>
              <a:rPr lang="mr-IN" dirty="0" smtClean="0"/>
              <a:t>–</a:t>
            </a:r>
            <a:r>
              <a:rPr lang="en-US" dirty="0" smtClean="0"/>
              <a:t> Take to UC 255 and email to </a:t>
            </a:r>
            <a:r>
              <a:rPr lang="en-US" dirty="0" err="1" smtClean="0"/>
              <a:t>ucmedia@memphis.edu</a:t>
            </a:r>
            <a:endParaRPr lang="en-US" dirty="0" smtClean="0"/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Other Campus Buildings </a:t>
            </a:r>
            <a:r>
              <a:rPr lang="mr-IN" dirty="0" smtClean="0"/>
              <a:t>–</a:t>
            </a:r>
            <a:r>
              <a:rPr lang="en-US" dirty="0" smtClean="0"/>
              <a:t> Check with the office the bulletin boards are in front of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Social Media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Follow up with vendors, if contracts and performance agreements are not signed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Arrange with police if your event is going to have more than 300 people (this will be noted in your Event Registration Form)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63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</a:t>
            </a:r>
            <a:r>
              <a:rPr lang="en-US" b="1" dirty="0" smtClean="0"/>
              <a:t> WEEKS 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6167"/>
            <a:ext cx="7886700" cy="463079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Create a volunteer list for the day of your event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Who do you need where?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Greeters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Hospitality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Money Management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Vendor Contacts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Check In Table / Information Table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This is event specific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Continue publicizing your event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Optional: Order t-shirts for your event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Review your event with Conference and Event Services.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654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WEEKS 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6167"/>
            <a:ext cx="7886700" cy="463079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Update any necessary documents regarding day of timeline, contracts, catering, etc.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Check in with community partners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Continue event promotion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Start to finalize RSVPs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Follow up with vendors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82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WEEKS 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6167"/>
            <a:ext cx="7886700" cy="463079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Finalize your supplies (started in week 8)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Finalize your volunteers and member roles for the day of the event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Send information to SGA E-News on </a:t>
            </a:r>
            <a:r>
              <a:rPr lang="en-US" dirty="0" err="1" smtClean="0"/>
              <a:t>TigerZone</a:t>
            </a: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This will send your event out in an all school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Be sure to include your graphic, any important links, and all pertinent event information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7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WEEK 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6167"/>
            <a:ext cx="7886700" cy="463079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Social Media blasts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Finalize itinerary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Final contact with vendors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Confirm all arrangements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Walk through event with your organization, ideally in the physical space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Identify an Event Risk Manager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8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55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500415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 smtClean="0"/>
              <a:t>PRE-PLANNING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93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DAY OF EVENT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6167"/>
            <a:ext cx="7886700" cy="463079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Event planner and risk manager should be at the event the entire time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Work with vendors to get all elements in place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Continue publicizing on social media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Have FUN!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Utilize an in-event evaluation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08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AFTER EVENT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6167"/>
            <a:ext cx="7886700" cy="463079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Clean up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Remove all promotional material from campus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Evaluate the event with your organization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Stars &amp; Wishes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Thank You</a:t>
            </a:r>
            <a:r>
              <a:rPr lang="en-US" dirty="0"/>
              <a:t> </a:t>
            </a:r>
            <a:r>
              <a:rPr lang="en-US" dirty="0" smtClean="0"/>
              <a:t>notes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Ensure payments have been complete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Create a Historical file for the next year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235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65126"/>
            <a:ext cx="7886700" cy="5500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b="1" dirty="0" smtClean="0"/>
              <a:t>CAMPUS PARTNERS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7844035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CAMPUS PARTNERS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6167"/>
            <a:ext cx="7886700" cy="463079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UNIVERSITY </a:t>
            </a:r>
            <a:r>
              <a:rPr lang="en-US" dirty="0" smtClean="0"/>
              <a:t>CENTER</a:t>
            </a:r>
            <a:r>
              <a:rPr lang="en-US" dirty="0" smtClean="0"/>
              <a:t>	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Lauren Shelley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Manager Conference &amp; Event Scheduling FIT &amp; UC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hlinkClick r:id="rId3"/>
              </a:rPr>
              <a:t>l</a:t>
            </a:r>
            <a:r>
              <a:rPr lang="en-US" dirty="0" smtClean="0">
                <a:hlinkClick r:id="rId3"/>
              </a:rPr>
              <a:t>auren.shelley@memphis.edu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ROSE THEATRE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Lizzie Fudge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Manager, Event Support &amp; Services UC and Rose Theatre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hlinkClick r:id="rId4"/>
              </a:rPr>
              <a:t>e.fudge@memphis.edu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POLICE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Derek Myers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Assistant Chief of Police, Director of Police Operations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hlinkClick r:id="rId5"/>
              </a:rPr>
              <a:t>dmyers@memphis.edu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PARKING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Tommy Miller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Assistant Director, Parking &amp; Transportation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hlinkClick r:id="rId6"/>
              </a:rPr>
              <a:t>tmller19@memphis.edu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TIGER COPY &amp; GRAPHICS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hlinkClick r:id="rId7"/>
              </a:rPr>
              <a:t>tigercopygraphics@memphis.edu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131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522718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 smtClean="0"/>
              <a:t>Step One: </a:t>
            </a: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>Start with an Idea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288746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Fill out the Basics: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WHAT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What is your event?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WHEN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When is your ideal date?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WHY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Why are you having this event? What is the purpose?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WHO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Who is the target audience?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HOW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How will this event be accomplished? How much time do you need?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7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522718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 smtClean="0"/>
              <a:t>Step Two:</a:t>
            </a: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>Check dates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62870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On Campus: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Utilize VEMS to check and solidify dates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RSO’s can register space one year in advance in VEMS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Off Campus: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Call venues to check dates and prices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Prices for venues may vary depending on the time of year </a:t>
            </a:r>
          </a:p>
        </p:txBody>
      </p:sp>
    </p:spTree>
    <p:extLst>
      <p:ext uri="{BB962C8B-B14F-4D97-AF65-F5344CB8AC3E}">
        <p14:creationId xmlns:p14="http://schemas.microsoft.com/office/powerpoint/2010/main" val="1550663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55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522718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 smtClean="0"/>
              <a:t>Step Three:</a:t>
            </a: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>Start a Budget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763029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Contact vendors to get quotes for your event this should include: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Artist/speaking fees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Facility fees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Catering funds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Giveaways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Publicity Fees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Food and refreshments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Assess the budget with your organization, if feasible begin planning the event </a:t>
            </a:r>
          </a:p>
        </p:txBody>
      </p:sp>
    </p:spTree>
    <p:extLst>
      <p:ext uri="{BB962C8B-B14F-4D97-AF65-F5344CB8AC3E}">
        <p14:creationId xmlns:p14="http://schemas.microsoft.com/office/powerpoint/2010/main" val="2055590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65126"/>
            <a:ext cx="7886700" cy="5500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b="1" dirty="0" smtClean="0"/>
              <a:t>PLANNING TIMELINE 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665979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4993</TotalTime>
  <Words>714</Words>
  <Application>Microsoft Office PowerPoint</Application>
  <PresentationFormat>On-screen Show (4:3)</PresentationFormat>
  <Paragraphs>170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Bitter</vt:lpstr>
      <vt:lpstr>Calibri</vt:lpstr>
      <vt:lpstr>Calibri Light</vt:lpstr>
      <vt:lpstr>Mangal</vt:lpstr>
      <vt:lpstr>Office Theme</vt:lpstr>
      <vt:lpstr>PowerPoint Presentation</vt:lpstr>
      <vt:lpstr>PRE-PLANNING</vt:lpstr>
      <vt:lpstr>Step One:  Start with an Idea </vt:lpstr>
      <vt:lpstr>The Idea:</vt:lpstr>
      <vt:lpstr>Step Two: Check dates</vt:lpstr>
      <vt:lpstr>Dates</vt:lpstr>
      <vt:lpstr>Step Three: Start a Budget</vt:lpstr>
      <vt:lpstr>Budget</vt:lpstr>
      <vt:lpstr>PowerPoint Presentation</vt:lpstr>
      <vt:lpstr>12 WEEKS OUT</vt:lpstr>
      <vt:lpstr>11 WEEKS OUT</vt:lpstr>
      <vt:lpstr>10 WEEKS OUT</vt:lpstr>
      <vt:lpstr>9 WEEKS OUT</vt:lpstr>
      <vt:lpstr>8 WEEKS OUT</vt:lpstr>
      <vt:lpstr>6 WEEKS OUT</vt:lpstr>
      <vt:lpstr>4 WEEKS OUT</vt:lpstr>
      <vt:lpstr>3 WEEKS OUT</vt:lpstr>
      <vt:lpstr>2 WEEKS OUT</vt:lpstr>
      <vt:lpstr>1 WEEK OUT</vt:lpstr>
      <vt:lpstr>DAY OF EVENT</vt:lpstr>
      <vt:lpstr>AFTER EVENT</vt:lpstr>
      <vt:lpstr>PowerPoint Presentation</vt:lpstr>
      <vt:lpstr>CAMPUS PARTNERS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Tyler, Mk K.</dc:creator>
  <cp:lastModifiedBy>Mary Katherine Tyler (mktyler)</cp:lastModifiedBy>
  <cp:revision>13</cp:revision>
  <cp:lastPrinted>2018-12-01T19:15:52Z</cp:lastPrinted>
  <dcterms:created xsi:type="dcterms:W3CDTF">2018-09-25T02:07:33Z</dcterms:created>
  <dcterms:modified xsi:type="dcterms:W3CDTF">2018-12-04T17:43:26Z</dcterms:modified>
</cp:coreProperties>
</file>